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6A8DBE9-28C8-4C61-913E-717907325C19}"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0C7328B-AC7A-469E-BEAA-AAB8F5000FB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8DBE9-28C8-4C61-913E-717907325C19}"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7328B-AC7A-469E-BEAA-AAB8F5000F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8DBE9-28C8-4C61-913E-717907325C19}"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7328B-AC7A-469E-BEAA-AAB8F5000F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8DBE9-28C8-4C61-913E-717907325C19}"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7328B-AC7A-469E-BEAA-AAB8F5000F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6A8DBE9-28C8-4C61-913E-717907325C19}" type="datetimeFigureOut">
              <a:rPr lang="en-US" smtClean="0"/>
              <a:t>9/16/2020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7328B-AC7A-469E-BEAA-AAB8F5000FB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8DBE9-28C8-4C61-913E-717907325C19}"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7328B-AC7A-469E-BEAA-AAB8F5000F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8DBE9-28C8-4C61-913E-717907325C19}"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C7328B-AC7A-469E-BEAA-AAB8F5000F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A8DBE9-28C8-4C61-913E-717907325C19}"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C7328B-AC7A-469E-BEAA-AAB8F5000F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6A8DBE9-28C8-4C61-913E-717907325C19}"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C7328B-AC7A-469E-BEAA-AAB8F5000F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8DBE9-28C8-4C61-913E-717907325C19}"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7328B-AC7A-469E-BEAA-AAB8F5000FB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6A8DBE9-28C8-4C61-913E-717907325C19}" type="datetimeFigureOut">
              <a:rPr lang="en-US" smtClean="0"/>
              <a:t>9/16/2020</a:t>
            </a:fld>
            <a:endParaRPr lang="en-US"/>
          </a:p>
        </p:txBody>
      </p:sp>
      <p:sp>
        <p:nvSpPr>
          <p:cNvPr id="7" name="Slide Number Placeholder 6"/>
          <p:cNvSpPr>
            <a:spLocks noGrp="1"/>
          </p:cNvSpPr>
          <p:nvPr>
            <p:ph type="sldNum" sz="quarter" idx="12"/>
          </p:nvPr>
        </p:nvSpPr>
        <p:spPr/>
        <p:txBody>
          <a:bodyPr/>
          <a:lstStyle/>
          <a:p>
            <a:fld id="{30C7328B-AC7A-469E-BEAA-AAB8F5000FB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6A8DBE9-28C8-4C61-913E-717907325C19}" type="datetimeFigureOut">
              <a:rPr lang="en-US" smtClean="0"/>
              <a:t>9/16/2020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0C7328B-AC7A-469E-BEAA-AAB8F5000FB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b="1" dirty="0"/>
              <a:t>Challenges in MIS </a:t>
            </a:r>
            <a:endParaRPr lang="en-US" dirty="0"/>
          </a:p>
        </p:txBody>
      </p:sp>
      <p:sp>
        <p:nvSpPr>
          <p:cNvPr id="5" name="Content Placeholder 4"/>
          <p:cNvSpPr>
            <a:spLocks noGrp="1"/>
          </p:cNvSpPr>
          <p:nvPr>
            <p:ph idx="1"/>
          </p:nvPr>
        </p:nvSpPr>
        <p:spPr/>
        <p:txBody>
          <a:bodyPr/>
          <a:lstStyle/>
          <a:p>
            <a:pPr algn="just"/>
            <a:r>
              <a:rPr lang="en-US" dirty="0" smtClean="0"/>
              <a:t>The challenges and problems of management information systems If all the existing barriers are divided into humanistic, organizational and environmental factors, the major drawbacks and the reasons of failure and using MIS in public organizations are as following:</a:t>
            </a:r>
            <a:endParaRPr lang="en-US" dirty="0"/>
          </a:p>
        </p:txBody>
      </p:sp>
    </p:spTree>
    <p:extLst>
      <p:ext uri="{BB962C8B-B14F-4D97-AF65-F5344CB8AC3E}">
        <p14:creationId xmlns:p14="http://schemas.microsoft.com/office/powerpoint/2010/main" val="805198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Humanistic factors </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 The lack of information of the managers and users as they don’t know exactly what they want and what their information needs are. </a:t>
            </a:r>
          </a:p>
          <a:p>
            <a:pPr marL="0" indent="0" algn="just">
              <a:buNone/>
            </a:pPr>
            <a:r>
              <a:rPr lang="en-US" dirty="0" smtClean="0"/>
              <a:t>• The lack of understanding of the needs of the users by designers (the lack of correct definition of the needs and their analysis) </a:t>
            </a:r>
          </a:p>
          <a:p>
            <a:pPr marL="0" indent="0" algn="just">
              <a:buNone/>
            </a:pPr>
            <a:r>
              <a:rPr lang="en-US" dirty="0" smtClean="0"/>
              <a:t>• The lack of information of the managers and users about the collaboration method with the designer team. </a:t>
            </a:r>
          </a:p>
          <a:p>
            <a:pPr marL="0" indent="0" algn="just">
              <a:buNone/>
            </a:pPr>
            <a:r>
              <a:rPr lang="en-US" dirty="0" smtClean="0"/>
              <a:t>• The lack of participation of the managers and users in system design.</a:t>
            </a:r>
            <a:endParaRPr lang="en-US" dirty="0"/>
          </a:p>
        </p:txBody>
      </p:sp>
    </p:spTree>
    <p:extLst>
      <p:ext uri="{BB962C8B-B14F-4D97-AF65-F5344CB8AC3E}">
        <p14:creationId xmlns:p14="http://schemas.microsoft.com/office/powerpoint/2010/main" val="865488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Humanistic factors </a:t>
            </a:r>
            <a:endParaRPr lang="en-US" dirty="0"/>
          </a:p>
        </p:txBody>
      </p:sp>
      <p:sp>
        <p:nvSpPr>
          <p:cNvPr id="3" name="Content Placeholder 2"/>
          <p:cNvSpPr>
            <a:spLocks noGrp="1"/>
          </p:cNvSpPr>
          <p:nvPr>
            <p:ph idx="1"/>
          </p:nvPr>
        </p:nvSpPr>
        <p:spPr/>
        <p:txBody>
          <a:bodyPr/>
          <a:lstStyle/>
          <a:p>
            <a:pPr marL="0" indent="0" algn="just">
              <a:buNone/>
            </a:pPr>
            <a:r>
              <a:rPr lang="en-US" dirty="0" smtClean="0"/>
              <a:t>• The lack of understanding of the managers of software and information systems. </a:t>
            </a:r>
          </a:p>
          <a:p>
            <a:pPr marL="0" indent="0" algn="just">
              <a:buNone/>
            </a:pPr>
            <a:r>
              <a:rPr lang="en-US" dirty="0" smtClean="0"/>
              <a:t>• The lack of information of most of the analysts and programmers (designers) with new system work environment. </a:t>
            </a:r>
          </a:p>
          <a:p>
            <a:pPr marL="0" indent="0" algn="just">
              <a:buNone/>
            </a:pPr>
            <a:r>
              <a:rPr lang="en-US" dirty="0" smtClean="0"/>
              <a:t>• The lack of acceptance of the system executers and resistance against the change. </a:t>
            </a:r>
          </a:p>
          <a:p>
            <a:pPr marL="0" indent="0" algn="just">
              <a:buNone/>
            </a:pPr>
            <a:r>
              <a:rPr lang="en-US" dirty="0" smtClean="0"/>
              <a:t>• The lack of accuracy in the data collected</a:t>
            </a:r>
            <a:endParaRPr lang="en-US" dirty="0"/>
          </a:p>
        </p:txBody>
      </p:sp>
    </p:spTree>
    <p:extLst>
      <p:ext uri="{BB962C8B-B14F-4D97-AF65-F5344CB8AC3E}">
        <p14:creationId xmlns:p14="http://schemas.microsoft.com/office/powerpoint/2010/main" val="389847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factors</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 The lack of good conditions for participation and collaboration of the managers, users and system directors </a:t>
            </a:r>
          </a:p>
          <a:p>
            <a:pPr marL="0" indent="0" algn="just">
              <a:buNone/>
            </a:pPr>
            <a:r>
              <a:rPr lang="en-US" dirty="0" smtClean="0"/>
              <a:t>• The lack of consistency and complexity of the existing manual systems. </a:t>
            </a:r>
          </a:p>
          <a:p>
            <a:pPr marL="0" indent="0" algn="just">
              <a:buNone/>
            </a:pPr>
            <a:r>
              <a:rPr lang="en-US" dirty="0" smtClean="0"/>
              <a:t>• The lack of existing systems and methods analysis before the system design </a:t>
            </a:r>
          </a:p>
          <a:p>
            <a:pPr marL="0" indent="0" algn="just">
              <a:buNone/>
            </a:pPr>
            <a:r>
              <a:rPr lang="en-US" dirty="0" smtClean="0"/>
              <a:t>• The lack of evaluation of the existing power </a:t>
            </a:r>
          </a:p>
          <a:p>
            <a:pPr marL="0" indent="0" algn="just">
              <a:buNone/>
            </a:pPr>
            <a:r>
              <a:rPr lang="en-US" dirty="0" smtClean="0"/>
              <a:t>• Bad condition of educating the specialized forces </a:t>
            </a:r>
          </a:p>
        </p:txBody>
      </p:sp>
    </p:spTree>
    <p:extLst>
      <p:ext uri="{BB962C8B-B14F-4D97-AF65-F5344CB8AC3E}">
        <p14:creationId xmlns:p14="http://schemas.microsoft.com/office/powerpoint/2010/main" val="2653680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factors</a:t>
            </a:r>
            <a:endParaRPr lang="en-US" dirty="0"/>
          </a:p>
        </p:txBody>
      </p:sp>
      <p:sp>
        <p:nvSpPr>
          <p:cNvPr id="3" name="Content Placeholder 2"/>
          <p:cNvSpPr>
            <a:spLocks noGrp="1"/>
          </p:cNvSpPr>
          <p:nvPr>
            <p:ph idx="1"/>
          </p:nvPr>
        </p:nvSpPr>
        <p:spPr/>
        <p:txBody>
          <a:bodyPr/>
          <a:lstStyle/>
          <a:p>
            <a:pPr marL="0" indent="0" algn="just">
              <a:buNone/>
            </a:pPr>
            <a:r>
              <a:rPr lang="en-US" dirty="0" smtClean="0"/>
              <a:t>• The lack of human resources with management and computer fields and other required specializations (the problems of absorbing human resources) </a:t>
            </a:r>
          </a:p>
          <a:p>
            <a:pPr marL="0" indent="0" algn="just">
              <a:buNone/>
            </a:pPr>
            <a:r>
              <a:rPr lang="en-US" dirty="0" smtClean="0"/>
              <a:t>• Inadequate education of the users </a:t>
            </a:r>
          </a:p>
          <a:p>
            <a:pPr marL="0" indent="0" algn="just">
              <a:buNone/>
            </a:pPr>
            <a:r>
              <a:rPr lang="en-US" dirty="0" smtClean="0"/>
              <a:t>• Inadequate and incomplete documentation </a:t>
            </a:r>
          </a:p>
          <a:p>
            <a:pPr marL="0" indent="0" algn="just">
              <a:buNone/>
            </a:pPr>
            <a:r>
              <a:rPr lang="en-US" dirty="0" smtClean="0"/>
              <a:t>• Unsuitable implementation of the system </a:t>
            </a:r>
          </a:p>
          <a:p>
            <a:pPr algn="just"/>
            <a:endParaRPr lang="en-US" dirty="0"/>
          </a:p>
        </p:txBody>
      </p:sp>
    </p:spTree>
    <p:extLst>
      <p:ext uri="{BB962C8B-B14F-4D97-AF65-F5344CB8AC3E}">
        <p14:creationId xmlns:p14="http://schemas.microsoft.com/office/powerpoint/2010/main" val="3551222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factors</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 The lack of quality criterion of the existing information systems in Iran </a:t>
            </a:r>
          </a:p>
          <a:p>
            <a:pPr marL="0" indent="0" algn="just">
              <a:buNone/>
            </a:pPr>
            <a:r>
              <a:rPr lang="en-US" dirty="0" smtClean="0"/>
              <a:t>• The lack of suitable consultants for designing the system and software </a:t>
            </a:r>
          </a:p>
          <a:p>
            <a:pPr marL="0" indent="0" algn="just">
              <a:buNone/>
            </a:pPr>
            <a:r>
              <a:rPr lang="en-US" dirty="0" smtClean="0"/>
              <a:t>• The lack of procedures and methodology and stages of creating the system </a:t>
            </a:r>
          </a:p>
          <a:p>
            <a:pPr marL="0" indent="0" algn="just">
              <a:buNone/>
            </a:pPr>
            <a:r>
              <a:rPr lang="en-US" dirty="0" smtClean="0"/>
              <a:t>• The lack of evaluation of environmental aspects in management information systems </a:t>
            </a:r>
          </a:p>
          <a:p>
            <a:pPr marL="0" indent="0" algn="just">
              <a:buNone/>
            </a:pPr>
            <a:r>
              <a:rPr lang="en-US" dirty="0" smtClean="0"/>
              <a:t>• The lack of suitable use of mass media to develop the culture of using computer and information systems. </a:t>
            </a:r>
          </a:p>
        </p:txBody>
      </p:sp>
    </p:spTree>
    <p:extLst>
      <p:ext uri="{BB962C8B-B14F-4D97-AF65-F5344CB8AC3E}">
        <p14:creationId xmlns:p14="http://schemas.microsoft.com/office/powerpoint/2010/main" val="916794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factors</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 The lack of holding suitable MA training courses in the universities and the lack of suitable education of human resources in this regard. </a:t>
            </a:r>
          </a:p>
          <a:p>
            <a:pPr marL="0" indent="0" algn="just">
              <a:buNone/>
            </a:pPr>
            <a:r>
              <a:rPr lang="en-US" dirty="0" smtClean="0"/>
              <a:t>• The lack of ratification of the suitable rules in Islamic council parliament and government board and the considerable problem in this regard. </a:t>
            </a:r>
          </a:p>
          <a:p>
            <a:pPr marL="0" indent="0" algn="just">
              <a:buNone/>
            </a:pPr>
            <a:r>
              <a:rPr lang="en-US" dirty="0" smtClean="0"/>
              <a:t>• The lack of serious consideration and adequate investment in this regard.</a:t>
            </a:r>
          </a:p>
          <a:p>
            <a:pPr algn="just"/>
            <a:endParaRPr lang="en-US" dirty="0"/>
          </a:p>
        </p:txBody>
      </p:sp>
    </p:spTree>
    <p:extLst>
      <p:ext uri="{BB962C8B-B14F-4D97-AF65-F5344CB8AC3E}">
        <p14:creationId xmlns:p14="http://schemas.microsoft.com/office/powerpoint/2010/main" val="24350895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19</TotalTime>
  <Words>432</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Apothecary</vt:lpstr>
      <vt:lpstr>Challenges in MIS </vt:lpstr>
      <vt:lpstr>Humanistic factors </vt:lpstr>
      <vt:lpstr>Humanistic factors </vt:lpstr>
      <vt:lpstr>Organizational factors</vt:lpstr>
      <vt:lpstr>Organizational factors</vt:lpstr>
      <vt:lpstr>Environmental factors</vt:lpstr>
      <vt:lpstr>Environmental factors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MIS </dc:title>
  <dc:creator>ismail - [2010]</dc:creator>
  <cp:lastModifiedBy>ismail - [2010]</cp:lastModifiedBy>
  <cp:revision>1</cp:revision>
  <dcterms:created xsi:type="dcterms:W3CDTF">2020-09-16T15:16:11Z</dcterms:created>
  <dcterms:modified xsi:type="dcterms:W3CDTF">2020-09-16T15:35:19Z</dcterms:modified>
</cp:coreProperties>
</file>